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327" r:id="rId3"/>
    <p:sldId id="290" r:id="rId4"/>
    <p:sldId id="291" r:id="rId5"/>
    <p:sldId id="292" r:id="rId6"/>
    <p:sldId id="293" r:id="rId7"/>
    <p:sldId id="294" r:id="rId8"/>
    <p:sldId id="295" r:id="rId9"/>
    <p:sldId id="308" r:id="rId10"/>
    <p:sldId id="299" r:id="rId11"/>
    <p:sldId id="302" r:id="rId12"/>
    <p:sldId id="301" r:id="rId13"/>
    <p:sldId id="303" r:id="rId14"/>
    <p:sldId id="300" r:id="rId15"/>
    <p:sldId id="304" r:id="rId16"/>
    <p:sldId id="305" r:id="rId17"/>
    <p:sldId id="306" r:id="rId18"/>
    <p:sldId id="307" r:id="rId19"/>
    <p:sldId id="309" r:id="rId20"/>
    <p:sldId id="310" r:id="rId21"/>
    <p:sldId id="311" r:id="rId22"/>
    <p:sldId id="312" r:id="rId23"/>
    <p:sldId id="313" r:id="rId24"/>
    <p:sldId id="314" r:id="rId25"/>
    <p:sldId id="315" r:id="rId26"/>
    <p:sldId id="316" r:id="rId27"/>
    <p:sldId id="317" r:id="rId28"/>
    <p:sldId id="326" r:id="rId29"/>
    <p:sldId id="325" r:id="rId30"/>
    <p:sldId id="330" r:id="rId31"/>
  </p:sldIdLst>
  <p:sldSz cx="12192000" cy="6858000"/>
  <p:notesSz cx="6858000" cy="9144000"/>
  <p:defaultTextStyle>
    <a:defPPr>
      <a:defRPr lang="es-PY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64E73"/>
    <a:srgbClr val="25305F"/>
    <a:srgbClr val="1A1A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81" autoAdjust="0"/>
    <p:restoredTop sz="94660"/>
  </p:normalViewPr>
  <p:slideViewPr>
    <p:cSldViewPr snapToGrid="0">
      <p:cViewPr varScale="1">
        <p:scale>
          <a:sx n="77" d="100"/>
          <a:sy n="77" d="100"/>
        </p:scale>
        <p:origin x="926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E74D52-D230-A35B-6A15-1083F2BFC4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PY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F946947-4649-148E-3649-B99F45D08E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PY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B1F34B5-4FFB-6347-606E-F8985E402B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E8A82-FBE2-4ED5-9D7C-CAF3F1046D92}" type="datetimeFigureOut">
              <a:rPr lang="es-PY" smtClean="0"/>
              <a:t>26/8/2024</a:t>
            </a:fld>
            <a:endParaRPr lang="es-PY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7E9B426-CEC2-FBA7-7DAD-68E87138C9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Y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BD8DED7-BE3C-DF76-77DD-F1BFEA95E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A0FED-B2AA-4958-9864-DD5FC13A391E}" type="slidenum">
              <a:rPr lang="es-PY" smtClean="0"/>
              <a:t>‹Nº›</a:t>
            </a:fld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14899606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CBEFF88-D39E-1CE5-911D-146406093B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Y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3A2E4D1-40E7-8A1C-743D-B669885461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Y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6911830-A99C-98BE-D84C-822F6E8147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E8A82-FBE2-4ED5-9D7C-CAF3F1046D92}" type="datetimeFigureOut">
              <a:rPr lang="es-PY" smtClean="0"/>
              <a:t>26/8/2024</a:t>
            </a:fld>
            <a:endParaRPr lang="es-PY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EA44227-A86E-87C8-F5DE-7B432561E8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Y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D31E375-958A-DE36-6E53-8A7CEFE74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A0FED-B2AA-4958-9864-DD5FC13A391E}" type="slidenum">
              <a:rPr lang="es-PY" smtClean="0"/>
              <a:t>‹Nº›</a:t>
            </a:fld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22357536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FC28C9E8-D239-9AC2-C528-E2BEBE03A9B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PY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6607B07-18F4-782B-5239-4B434F4AF2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Y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E393AB7-8FCD-7C2A-15D4-651B94A4A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E8A82-FBE2-4ED5-9D7C-CAF3F1046D92}" type="datetimeFigureOut">
              <a:rPr lang="es-PY" smtClean="0"/>
              <a:t>26/8/2024</a:t>
            </a:fld>
            <a:endParaRPr lang="es-PY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32829B5-D327-38A3-B3F9-28989DD41D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Y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E3F12E6-9D4F-D752-5760-96EE13373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A0FED-B2AA-4958-9864-DD5FC13A391E}" type="slidenum">
              <a:rPr lang="es-PY" smtClean="0"/>
              <a:t>‹Nº›</a:t>
            </a:fld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7224177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4C0A1DD-AB0E-13EA-D59A-472578D3F3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Y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6B165C9-5ADE-D08E-53A1-9EFD8CE353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Y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6F21742-74AF-D4F9-C81C-2FB6543A93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E8A82-FBE2-4ED5-9D7C-CAF3F1046D92}" type="datetimeFigureOut">
              <a:rPr lang="es-PY" smtClean="0"/>
              <a:t>26/8/2024</a:t>
            </a:fld>
            <a:endParaRPr lang="es-PY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D075181-2ED6-4B3A-CDC0-5BCCCCEE0F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Y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EC7AE75-2A53-BDF9-715F-3D98B3281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A0FED-B2AA-4958-9864-DD5FC13A391E}" type="slidenum">
              <a:rPr lang="es-PY" smtClean="0"/>
              <a:t>‹Nº›</a:t>
            </a:fld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17675309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1C2F5FC-7D6F-9131-569D-70D042441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PY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119F489-B62A-261A-D504-1F0BE6524F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17F68B6-E8A0-3F09-F904-08052BC5DF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E8A82-FBE2-4ED5-9D7C-CAF3F1046D92}" type="datetimeFigureOut">
              <a:rPr lang="es-PY" smtClean="0"/>
              <a:t>26/8/2024</a:t>
            </a:fld>
            <a:endParaRPr lang="es-PY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8EF6805-3089-B2D1-7127-04AE04671A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Y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19FC72A-C9F6-B28E-9D0E-3EA14A467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A0FED-B2AA-4958-9864-DD5FC13A391E}" type="slidenum">
              <a:rPr lang="es-PY" smtClean="0"/>
              <a:t>‹Nº›</a:t>
            </a:fld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8226548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CA271E2-1D94-7EBB-1608-61B0C7CA6D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Y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61F1037-192A-74E0-33EF-7C4E57DB73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Y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D41C2CE-58A3-551C-2086-CB32F5A0B9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Y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F71FE35-D54B-7F2F-2FB8-5A93E1A59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E8A82-FBE2-4ED5-9D7C-CAF3F1046D92}" type="datetimeFigureOut">
              <a:rPr lang="es-PY" smtClean="0"/>
              <a:t>26/8/2024</a:t>
            </a:fld>
            <a:endParaRPr lang="es-PY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6BDD28E-1A3F-236B-3A6E-B8A338E4AA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Y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A59284A-3913-85D5-7743-5050DFC88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A0FED-B2AA-4958-9864-DD5FC13A391E}" type="slidenum">
              <a:rPr lang="es-PY" smtClean="0"/>
              <a:t>‹Nº›</a:t>
            </a:fld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2486020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FC8A90F-621D-4D13-7F29-7C569256E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PY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8889564-6CB3-5CE4-D137-B60071FF26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9A4B27F-D3B0-DE6F-AE8F-B32941667A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Y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0C25B36D-163C-1599-4277-96C71D3B55E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9B57D43A-AC39-0DA4-F636-CD82EEB50C3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Y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1CD64CD1-5095-8874-E4B9-1C99264F69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E8A82-FBE2-4ED5-9D7C-CAF3F1046D92}" type="datetimeFigureOut">
              <a:rPr lang="es-PY" smtClean="0"/>
              <a:t>26/8/2024</a:t>
            </a:fld>
            <a:endParaRPr lang="es-PY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1B13391A-472D-10C5-9B16-CC7FFFD2A1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Y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B4331AC9-D7DA-5116-0391-C5364E75DB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A0FED-B2AA-4958-9864-DD5FC13A391E}" type="slidenum">
              <a:rPr lang="es-PY" smtClean="0"/>
              <a:t>‹Nº›</a:t>
            </a:fld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29147231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BC8BB5-6F96-1972-5202-7F5F4B2E61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Y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52D84C1A-79F5-056B-063E-D45AA5A019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E8A82-FBE2-4ED5-9D7C-CAF3F1046D92}" type="datetimeFigureOut">
              <a:rPr lang="es-PY" smtClean="0"/>
              <a:t>26/8/2024</a:t>
            </a:fld>
            <a:endParaRPr lang="es-PY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B4B98B20-D324-45DC-C5BE-7D6A85D103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Y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A775B1E3-138F-EA56-A7DC-12FBDB4AAB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A0FED-B2AA-4958-9864-DD5FC13A391E}" type="slidenum">
              <a:rPr lang="es-PY" smtClean="0"/>
              <a:t>‹Nº›</a:t>
            </a:fld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24119124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6B3EDFAC-1D70-2C1A-BE6C-195AE7B32D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E8A82-FBE2-4ED5-9D7C-CAF3F1046D92}" type="datetimeFigureOut">
              <a:rPr lang="es-PY" smtClean="0"/>
              <a:t>26/8/2024</a:t>
            </a:fld>
            <a:endParaRPr lang="es-PY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6795F3ED-CFFB-72A6-8620-18482E903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Y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853FA7B5-5918-2D36-6655-35D4D8330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A0FED-B2AA-4958-9864-DD5FC13A391E}" type="slidenum">
              <a:rPr lang="es-PY" smtClean="0"/>
              <a:t>‹Nº›</a:t>
            </a:fld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23347331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9327E44-B1C0-C585-965F-37A43E941E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PY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2094710-00B4-138A-5D46-7EBED9E834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Y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AB940C2-334C-C552-47E8-04A313CA21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46E2242-8ADC-A03D-1D97-3CA16A5256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E8A82-FBE2-4ED5-9D7C-CAF3F1046D92}" type="datetimeFigureOut">
              <a:rPr lang="es-PY" smtClean="0"/>
              <a:t>26/8/2024</a:t>
            </a:fld>
            <a:endParaRPr lang="es-PY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70D55AB-4915-FEE3-65BD-AD1D1DA959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Y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58AFBF6-1420-7B0C-3D29-507575EE8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A0FED-B2AA-4958-9864-DD5FC13A391E}" type="slidenum">
              <a:rPr lang="es-PY" smtClean="0"/>
              <a:t>‹Nº›</a:t>
            </a:fld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6161549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8155F10-67FB-0B76-3B03-8B39B53450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PY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1270FDAF-779C-7081-7336-97A97373CF5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PY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19D3C06-CE97-A3E9-F948-219F8BCEA5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FF64A7B-3B37-1E1B-AB22-0251B7633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E8A82-FBE2-4ED5-9D7C-CAF3F1046D92}" type="datetimeFigureOut">
              <a:rPr lang="es-PY" smtClean="0"/>
              <a:t>26/8/2024</a:t>
            </a:fld>
            <a:endParaRPr lang="es-PY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92696B6-D58A-F657-C5CD-77EE239394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Y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61314D6-3C21-401B-916E-81778EAD63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A0FED-B2AA-4958-9864-DD5FC13A391E}" type="slidenum">
              <a:rPr lang="es-PY" smtClean="0"/>
              <a:t>‹Nº›</a:t>
            </a:fld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1552616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90C0125B-0E13-EFB2-5C72-1902F3B3B0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PY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3C33B39-4EAE-8F63-70B4-A502289258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Y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740F1B4-38E5-DD8A-9C95-177A4FC9D9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9E8A82-FBE2-4ED5-9D7C-CAF3F1046D92}" type="datetimeFigureOut">
              <a:rPr lang="es-PY" smtClean="0"/>
              <a:t>26/8/2024</a:t>
            </a:fld>
            <a:endParaRPr lang="es-PY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AE3EE09-C6BE-2DB8-1F78-F630102E54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Y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2BE717E-5F51-5790-B8E9-5997E199AD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1A0FED-B2AA-4958-9864-DD5FC13A391E}" type="slidenum">
              <a:rPr lang="es-PY" smtClean="0"/>
              <a:t>‹Nº›</a:t>
            </a:fld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34146462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Y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F226FA83-1AD1-73DD-98C9-EBC5A95260FC}"/>
              </a:ext>
            </a:extLst>
          </p:cNvPr>
          <p:cNvSpPr txBox="1"/>
          <p:nvPr/>
        </p:nvSpPr>
        <p:spPr>
          <a:xfrm>
            <a:off x="0" y="2327160"/>
            <a:ext cx="12192000" cy="2203680"/>
          </a:xfrm>
          <a:prstGeom prst="rect">
            <a:avLst/>
          </a:prstGeom>
          <a:noFill/>
          <a:ln w="28575"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s-PY" sz="7200" b="1" kern="100" dirty="0">
                <a:solidFill>
                  <a:schemeClr val="tx2">
                    <a:lumMod val="75000"/>
                  </a:schemeClr>
                </a:solidFill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Honestidad Emocional</a:t>
            </a:r>
          </a:p>
          <a:p>
            <a:pPr algn="ctr">
              <a:lnSpc>
                <a:spcPct val="150000"/>
              </a:lnSpc>
            </a:pPr>
            <a:r>
              <a:rPr lang="es-PY" sz="4600" kern="100" spc="-150" dirty="0">
                <a:solidFill>
                  <a:schemeClr val="accent1">
                    <a:lumMod val="75000"/>
                  </a:schemeClr>
                </a:solidFill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El camino de la educación con sentido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B932893C-45F9-FC95-F40F-309FCB9CF4C5}"/>
              </a:ext>
            </a:extLst>
          </p:cNvPr>
          <p:cNvSpPr/>
          <p:nvPr/>
        </p:nvSpPr>
        <p:spPr>
          <a:xfrm>
            <a:off x="0" y="6391835"/>
            <a:ext cx="12192000" cy="304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DO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C72010DB-F9EC-E054-BB64-524091D49959}"/>
              </a:ext>
            </a:extLst>
          </p:cNvPr>
          <p:cNvSpPr/>
          <p:nvPr/>
        </p:nvSpPr>
        <p:spPr>
          <a:xfrm>
            <a:off x="0" y="6553200"/>
            <a:ext cx="12192000" cy="304800"/>
          </a:xfrm>
          <a:prstGeom prst="rect">
            <a:avLst/>
          </a:prstGeom>
          <a:solidFill>
            <a:srgbClr val="264E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DO"/>
          </a:p>
        </p:txBody>
      </p:sp>
    </p:spTree>
    <p:extLst>
      <p:ext uri="{BB962C8B-B14F-4D97-AF65-F5344CB8AC3E}">
        <p14:creationId xmlns:p14="http://schemas.microsoft.com/office/powerpoint/2010/main" val="29783543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72BE93C2-02B4-DAFB-4E1F-FD3DD09FA9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" y="0"/>
            <a:ext cx="12190438" cy="685800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D70F1545-7BD5-FBF5-E668-761F1B285E0D}"/>
              </a:ext>
            </a:extLst>
          </p:cNvPr>
          <p:cNvSpPr txBox="1"/>
          <p:nvPr/>
        </p:nvSpPr>
        <p:spPr>
          <a:xfrm>
            <a:off x="3261730" y="2459504"/>
            <a:ext cx="5668539" cy="1938992"/>
          </a:xfrm>
          <a:prstGeom prst="rect">
            <a:avLst/>
          </a:prstGeom>
          <a:solidFill>
            <a:srgbClr val="264E73"/>
          </a:solidFill>
          <a:ln w="28575"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s-PY" sz="6000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Expresión</a:t>
            </a:r>
          </a:p>
          <a:p>
            <a:pPr algn="ctr"/>
            <a:r>
              <a:rPr lang="es-PY" sz="6000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de emociones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DAE428A2-A8D4-0BF9-AA43-CEED62ABE0A0}"/>
              </a:ext>
            </a:extLst>
          </p:cNvPr>
          <p:cNvSpPr/>
          <p:nvPr/>
        </p:nvSpPr>
        <p:spPr>
          <a:xfrm>
            <a:off x="0" y="6391835"/>
            <a:ext cx="12192000" cy="304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DO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E94EF41A-7A23-8368-02C5-832AF0FCADAC}"/>
              </a:ext>
            </a:extLst>
          </p:cNvPr>
          <p:cNvSpPr/>
          <p:nvPr/>
        </p:nvSpPr>
        <p:spPr>
          <a:xfrm>
            <a:off x="0" y="6553200"/>
            <a:ext cx="12192000" cy="304800"/>
          </a:xfrm>
          <a:prstGeom prst="rect">
            <a:avLst/>
          </a:prstGeom>
          <a:solidFill>
            <a:srgbClr val="264E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DO"/>
          </a:p>
        </p:txBody>
      </p:sp>
    </p:spTree>
    <p:extLst>
      <p:ext uri="{BB962C8B-B14F-4D97-AF65-F5344CB8AC3E}">
        <p14:creationId xmlns:p14="http://schemas.microsoft.com/office/powerpoint/2010/main" val="32789107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B362A85C-0BF6-2353-C083-DF38554254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0"/>
            <a:ext cx="12192000" cy="685750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D70F1545-7BD5-FBF5-E668-761F1B285E0D}"/>
              </a:ext>
            </a:extLst>
          </p:cNvPr>
          <p:cNvSpPr txBox="1"/>
          <p:nvPr/>
        </p:nvSpPr>
        <p:spPr>
          <a:xfrm>
            <a:off x="862640" y="704742"/>
            <a:ext cx="2614818" cy="923330"/>
          </a:xfrm>
          <a:prstGeom prst="rect">
            <a:avLst/>
          </a:prstGeom>
          <a:solidFill>
            <a:srgbClr val="264E73"/>
          </a:solidFill>
          <a:ln w="28575">
            <a:solidFill>
              <a:srgbClr val="25305F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s-PY" sz="5400" kern="100" dirty="0">
                <a:solidFill>
                  <a:schemeClr val="bg1"/>
                </a:solidFill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Alegría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DAE428A2-A8D4-0BF9-AA43-CEED62ABE0A0}"/>
              </a:ext>
            </a:extLst>
          </p:cNvPr>
          <p:cNvSpPr/>
          <p:nvPr/>
        </p:nvSpPr>
        <p:spPr>
          <a:xfrm>
            <a:off x="0" y="6391835"/>
            <a:ext cx="12192000" cy="304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DO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E94EF41A-7A23-8368-02C5-832AF0FCADAC}"/>
              </a:ext>
            </a:extLst>
          </p:cNvPr>
          <p:cNvSpPr/>
          <p:nvPr/>
        </p:nvSpPr>
        <p:spPr>
          <a:xfrm>
            <a:off x="0" y="6553200"/>
            <a:ext cx="12192000" cy="304800"/>
          </a:xfrm>
          <a:prstGeom prst="rect">
            <a:avLst/>
          </a:prstGeom>
          <a:solidFill>
            <a:srgbClr val="264E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DO"/>
          </a:p>
        </p:txBody>
      </p:sp>
    </p:spTree>
    <p:extLst>
      <p:ext uri="{BB962C8B-B14F-4D97-AF65-F5344CB8AC3E}">
        <p14:creationId xmlns:p14="http://schemas.microsoft.com/office/powerpoint/2010/main" val="3161521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1DD4EE3F-6D71-14C2-BAD9-2ADBBB940D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D70F1545-7BD5-FBF5-E668-761F1B285E0D}"/>
              </a:ext>
            </a:extLst>
          </p:cNvPr>
          <p:cNvSpPr txBox="1"/>
          <p:nvPr/>
        </p:nvSpPr>
        <p:spPr>
          <a:xfrm>
            <a:off x="8567884" y="4949023"/>
            <a:ext cx="3106941" cy="1015663"/>
          </a:xfrm>
          <a:prstGeom prst="rect">
            <a:avLst/>
          </a:prstGeom>
          <a:solidFill>
            <a:srgbClr val="264E73"/>
          </a:solidFill>
          <a:ln w="28575">
            <a:solidFill>
              <a:srgbClr val="25305F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s-PY" sz="6000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Tristeza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DAE428A2-A8D4-0BF9-AA43-CEED62ABE0A0}"/>
              </a:ext>
            </a:extLst>
          </p:cNvPr>
          <p:cNvSpPr/>
          <p:nvPr/>
        </p:nvSpPr>
        <p:spPr>
          <a:xfrm>
            <a:off x="0" y="6391835"/>
            <a:ext cx="12192000" cy="304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DO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E94EF41A-7A23-8368-02C5-832AF0FCADAC}"/>
              </a:ext>
            </a:extLst>
          </p:cNvPr>
          <p:cNvSpPr/>
          <p:nvPr/>
        </p:nvSpPr>
        <p:spPr>
          <a:xfrm>
            <a:off x="0" y="6553200"/>
            <a:ext cx="12192000" cy="304800"/>
          </a:xfrm>
          <a:prstGeom prst="rect">
            <a:avLst/>
          </a:prstGeom>
          <a:solidFill>
            <a:srgbClr val="264E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DO"/>
          </a:p>
        </p:txBody>
      </p:sp>
    </p:spTree>
    <p:extLst>
      <p:ext uri="{BB962C8B-B14F-4D97-AF65-F5344CB8AC3E}">
        <p14:creationId xmlns:p14="http://schemas.microsoft.com/office/powerpoint/2010/main" val="8454354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1AAAF82C-318D-8A42-DC90-44E8C0B727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"/>
            <a:ext cx="12192000" cy="6857824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D70F1545-7BD5-FBF5-E668-761F1B285E0D}"/>
              </a:ext>
            </a:extLst>
          </p:cNvPr>
          <p:cNvSpPr txBox="1"/>
          <p:nvPr/>
        </p:nvSpPr>
        <p:spPr>
          <a:xfrm>
            <a:off x="9216637" y="4949023"/>
            <a:ext cx="2525051" cy="1015663"/>
          </a:xfrm>
          <a:prstGeom prst="rect">
            <a:avLst/>
          </a:prstGeom>
          <a:solidFill>
            <a:srgbClr val="264E73"/>
          </a:solidFill>
          <a:ln w="28575">
            <a:solidFill>
              <a:srgbClr val="25305F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s-MX" sz="6000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M</a:t>
            </a:r>
            <a:r>
              <a:rPr lang="es-PY" sz="6000" kern="1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iedo</a:t>
            </a:r>
            <a:endParaRPr lang="es-PY" sz="6000" kern="1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oppins" panose="00000500000000000000" pitchFamily="2" charset="0"/>
              <a:ea typeface="Calibri" panose="020F0502020204030204" pitchFamily="34" charset="0"/>
              <a:cs typeface="Poppins" panose="00000500000000000000" pitchFamily="2" charset="0"/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DAE428A2-A8D4-0BF9-AA43-CEED62ABE0A0}"/>
              </a:ext>
            </a:extLst>
          </p:cNvPr>
          <p:cNvSpPr/>
          <p:nvPr/>
        </p:nvSpPr>
        <p:spPr>
          <a:xfrm>
            <a:off x="0" y="6391835"/>
            <a:ext cx="12192000" cy="304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DO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E94EF41A-7A23-8368-02C5-832AF0FCADAC}"/>
              </a:ext>
            </a:extLst>
          </p:cNvPr>
          <p:cNvSpPr/>
          <p:nvPr/>
        </p:nvSpPr>
        <p:spPr>
          <a:xfrm>
            <a:off x="0" y="6553200"/>
            <a:ext cx="12192000" cy="304800"/>
          </a:xfrm>
          <a:prstGeom prst="rect">
            <a:avLst/>
          </a:prstGeom>
          <a:solidFill>
            <a:srgbClr val="264E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DO"/>
          </a:p>
        </p:txBody>
      </p:sp>
    </p:spTree>
    <p:extLst>
      <p:ext uri="{BB962C8B-B14F-4D97-AF65-F5344CB8AC3E}">
        <p14:creationId xmlns:p14="http://schemas.microsoft.com/office/powerpoint/2010/main" val="5879171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704AC703-ECA8-223C-A68A-070B0C8596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D70F1545-7BD5-FBF5-E668-761F1B285E0D}"/>
              </a:ext>
            </a:extLst>
          </p:cNvPr>
          <p:cNvSpPr txBox="1"/>
          <p:nvPr/>
        </p:nvSpPr>
        <p:spPr>
          <a:xfrm>
            <a:off x="741435" y="583172"/>
            <a:ext cx="2400016" cy="1015663"/>
          </a:xfrm>
          <a:prstGeom prst="rect">
            <a:avLst/>
          </a:prstGeom>
          <a:solidFill>
            <a:srgbClr val="264E73"/>
          </a:solidFill>
          <a:ln w="28575">
            <a:solidFill>
              <a:srgbClr val="25305F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s-PY" sz="6000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Rabia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DAE428A2-A8D4-0BF9-AA43-CEED62ABE0A0}"/>
              </a:ext>
            </a:extLst>
          </p:cNvPr>
          <p:cNvSpPr/>
          <p:nvPr/>
        </p:nvSpPr>
        <p:spPr>
          <a:xfrm>
            <a:off x="0" y="6391835"/>
            <a:ext cx="12192000" cy="304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DO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E94EF41A-7A23-8368-02C5-832AF0FCADAC}"/>
              </a:ext>
            </a:extLst>
          </p:cNvPr>
          <p:cNvSpPr/>
          <p:nvPr/>
        </p:nvSpPr>
        <p:spPr>
          <a:xfrm>
            <a:off x="0" y="6553200"/>
            <a:ext cx="12192000" cy="304800"/>
          </a:xfrm>
          <a:prstGeom prst="rect">
            <a:avLst/>
          </a:prstGeom>
          <a:solidFill>
            <a:srgbClr val="264E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DO"/>
          </a:p>
        </p:txBody>
      </p:sp>
    </p:spTree>
    <p:extLst>
      <p:ext uri="{BB962C8B-B14F-4D97-AF65-F5344CB8AC3E}">
        <p14:creationId xmlns:p14="http://schemas.microsoft.com/office/powerpoint/2010/main" val="17712605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6513E154-0B25-8E9D-2F49-FEB141149A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D70F1545-7BD5-FBF5-E668-761F1B285E0D}"/>
              </a:ext>
            </a:extLst>
          </p:cNvPr>
          <p:cNvSpPr txBox="1"/>
          <p:nvPr/>
        </p:nvSpPr>
        <p:spPr>
          <a:xfrm>
            <a:off x="776274" y="5087523"/>
            <a:ext cx="10030310" cy="923330"/>
          </a:xfrm>
          <a:prstGeom prst="rect">
            <a:avLst/>
          </a:prstGeom>
          <a:solidFill>
            <a:srgbClr val="264E73"/>
          </a:solidFill>
          <a:ln w="28575">
            <a:solidFill>
              <a:srgbClr val="25305F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s-PY" sz="5400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Cambios del diálogo interno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DAE428A2-A8D4-0BF9-AA43-CEED62ABE0A0}"/>
              </a:ext>
            </a:extLst>
          </p:cNvPr>
          <p:cNvSpPr/>
          <p:nvPr/>
        </p:nvSpPr>
        <p:spPr>
          <a:xfrm>
            <a:off x="0" y="6391835"/>
            <a:ext cx="12192000" cy="304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DO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E94EF41A-7A23-8368-02C5-832AF0FCADAC}"/>
              </a:ext>
            </a:extLst>
          </p:cNvPr>
          <p:cNvSpPr/>
          <p:nvPr/>
        </p:nvSpPr>
        <p:spPr>
          <a:xfrm>
            <a:off x="0" y="6553200"/>
            <a:ext cx="12192000" cy="304800"/>
          </a:xfrm>
          <a:prstGeom prst="rect">
            <a:avLst/>
          </a:prstGeom>
          <a:solidFill>
            <a:srgbClr val="264E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DO"/>
          </a:p>
        </p:txBody>
      </p:sp>
    </p:spTree>
    <p:extLst>
      <p:ext uri="{BB962C8B-B14F-4D97-AF65-F5344CB8AC3E}">
        <p14:creationId xmlns:p14="http://schemas.microsoft.com/office/powerpoint/2010/main" val="8686945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AEA023D0-4AC8-F305-A099-4A1877F595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D70F1545-7BD5-FBF5-E668-761F1B285E0D}"/>
              </a:ext>
            </a:extLst>
          </p:cNvPr>
          <p:cNvSpPr txBox="1"/>
          <p:nvPr/>
        </p:nvSpPr>
        <p:spPr>
          <a:xfrm>
            <a:off x="412929" y="449600"/>
            <a:ext cx="4748416" cy="1323439"/>
          </a:xfrm>
          <a:prstGeom prst="rect">
            <a:avLst/>
          </a:prstGeom>
          <a:solidFill>
            <a:srgbClr val="264E73"/>
          </a:solidFill>
          <a:ln w="28575">
            <a:solidFill>
              <a:srgbClr val="25305F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s-PY" sz="4000" kern="100" dirty="0">
                <a:solidFill>
                  <a:schemeClr val="bg1"/>
                </a:solidFill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Comunicación</a:t>
            </a:r>
          </a:p>
          <a:p>
            <a:pPr algn="ctr"/>
            <a:r>
              <a:rPr lang="es-PY" sz="4000" kern="100" dirty="0">
                <a:solidFill>
                  <a:schemeClr val="bg1"/>
                </a:solidFill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intergeneracional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DAE428A2-A8D4-0BF9-AA43-CEED62ABE0A0}"/>
              </a:ext>
            </a:extLst>
          </p:cNvPr>
          <p:cNvSpPr/>
          <p:nvPr/>
        </p:nvSpPr>
        <p:spPr>
          <a:xfrm>
            <a:off x="0" y="6391835"/>
            <a:ext cx="12192000" cy="304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DO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E94EF41A-7A23-8368-02C5-832AF0FCADAC}"/>
              </a:ext>
            </a:extLst>
          </p:cNvPr>
          <p:cNvSpPr/>
          <p:nvPr/>
        </p:nvSpPr>
        <p:spPr>
          <a:xfrm>
            <a:off x="0" y="6553200"/>
            <a:ext cx="12192000" cy="304800"/>
          </a:xfrm>
          <a:prstGeom prst="rect">
            <a:avLst/>
          </a:prstGeom>
          <a:solidFill>
            <a:srgbClr val="264E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DO"/>
          </a:p>
        </p:txBody>
      </p:sp>
    </p:spTree>
    <p:extLst>
      <p:ext uri="{BB962C8B-B14F-4D97-AF65-F5344CB8AC3E}">
        <p14:creationId xmlns:p14="http://schemas.microsoft.com/office/powerpoint/2010/main" val="23948654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0ACDD4AF-E40D-B597-5D83-662DECD5DE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D70F1545-7BD5-FBF5-E668-761F1B285E0D}"/>
              </a:ext>
            </a:extLst>
          </p:cNvPr>
          <p:cNvSpPr txBox="1"/>
          <p:nvPr/>
        </p:nvSpPr>
        <p:spPr>
          <a:xfrm>
            <a:off x="594828" y="565594"/>
            <a:ext cx="4953600" cy="1938992"/>
          </a:xfrm>
          <a:prstGeom prst="rect">
            <a:avLst/>
          </a:prstGeom>
          <a:solidFill>
            <a:srgbClr val="264E73"/>
          </a:solidFill>
          <a:ln w="28575">
            <a:solidFill>
              <a:srgbClr val="25305F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s-PY" sz="6000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Estudio y</a:t>
            </a:r>
          </a:p>
          <a:p>
            <a:pPr algn="ctr"/>
            <a:r>
              <a:rPr lang="es-PY" sz="6000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preparación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DAE428A2-A8D4-0BF9-AA43-CEED62ABE0A0}"/>
              </a:ext>
            </a:extLst>
          </p:cNvPr>
          <p:cNvSpPr/>
          <p:nvPr/>
        </p:nvSpPr>
        <p:spPr>
          <a:xfrm>
            <a:off x="0" y="6391835"/>
            <a:ext cx="12192000" cy="304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DO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E94EF41A-7A23-8368-02C5-832AF0FCADAC}"/>
              </a:ext>
            </a:extLst>
          </p:cNvPr>
          <p:cNvSpPr/>
          <p:nvPr/>
        </p:nvSpPr>
        <p:spPr>
          <a:xfrm>
            <a:off x="0" y="6553200"/>
            <a:ext cx="12192000" cy="304800"/>
          </a:xfrm>
          <a:prstGeom prst="rect">
            <a:avLst/>
          </a:prstGeom>
          <a:solidFill>
            <a:srgbClr val="264E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DO"/>
          </a:p>
        </p:txBody>
      </p:sp>
    </p:spTree>
    <p:extLst>
      <p:ext uri="{BB962C8B-B14F-4D97-AF65-F5344CB8AC3E}">
        <p14:creationId xmlns:p14="http://schemas.microsoft.com/office/powerpoint/2010/main" val="30126763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7EB25166-B3C5-1493-BE3B-B2A52D0821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D70F1545-7BD5-FBF5-E668-761F1B285E0D}"/>
              </a:ext>
            </a:extLst>
          </p:cNvPr>
          <p:cNvSpPr txBox="1"/>
          <p:nvPr/>
        </p:nvSpPr>
        <p:spPr>
          <a:xfrm>
            <a:off x="961421" y="5156991"/>
            <a:ext cx="10269158" cy="769441"/>
          </a:xfrm>
          <a:prstGeom prst="rect">
            <a:avLst/>
          </a:prstGeom>
          <a:solidFill>
            <a:srgbClr val="264E73"/>
          </a:solidFill>
          <a:ln w="28575">
            <a:solidFill>
              <a:srgbClr val="25305F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s-PY" sz="4400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Cambios del concepto de liderazgo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DAE428A2-A8D4-0BF9-AA43-CEED62ABE0A0}"/>
              </a:ext>
            </a:extLst>
          </p:cNvPr>
          <p:cNvSpPr/>
          <p:nvPr/>
        </p:nvSpPr>
        <p:spPr>
          <a:xfrm>
            <a:off x="0" y="6391835"/>
            <a:ext cx="12192000" cy="304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DO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E94EF41A-7A23-8368-02C5-832AF0FCADAC}"/>
              </a:ext>
            </a:extLst>
          </p:cNvPr>
          <p:cNvSpPr/>
          <p:nvPr/>
        </p:nvSpPr>
        <p:spPr>
          <a:xfrm>
            <a:off x="0" y="6553200"/>
            <a:ext cx="12192000" cy="304800"/>
          </a:xfrm>
          <a:prstGeom prst="rect">
            <a:avLst/>
          </a:prstGeom>
          <a:solidFill>
            <a:srgbClr val="264E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DO"/>
          </a:p>
        </p:txBody>
      </p:sp>
    </p:spTree>
    <p:extLst>
      <p:ext uri="{BB962C8B-B14F-4D97-AF65-F5344CB8AC3E}">
        <p14:creationId xmlns:p14="http://schemas.microsoft.com/office/powerpoint/2010/main" val="27881819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18BD6414-DDAD-16A2-0711-C7881BEB53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D70F1545-7BD5-FBF5-E668-761F1B285E0D}"/>
              </a:ext>
            </a:extLst>
          </p:cNvPr>
          <p:cNvSpPr txBox="1"/>
          <p:nvPr/>
        </p:nvSpPr>
        <p:spPr>
          <a:xfrm>
            <a:off x="890889" y="640643"/>
            <a:ext cx="10410222" cy="861774"/>
          </a:xfrm>
          <a:prstGeom prst="rect">
            <a:avLst/>
          </a:prstGeom>
          <a:solidFill>
            <a:srgbClr val="264E73"/>
          </a:solidFill>
          <a:ln w="28575">
            <a:solidFill>
              <a:srgbClr val="25305F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s-PY" sz="5000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Administración de la tecnología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DAE428A2-A8D4-0BF9-AA43-CEED62ABE0A0}"/>
              </a:ext>
            </a:extLst>
          </p:cNvPr>
          <p:cNvSpPr/>
          <p:nvPr/>
        </p:nvSpPr>
        <p:spPr>
          <a:xfrm>
            <a:off x="0" y="6391835"/>
            <a:ext cx="12192000" cy="304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DO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E94EF41A-7A23-8368-02C5-832AF0FCADAC}"/>
              </a:ext>
            </a:extLst>
          </p:cNvPr>
          <p:cNvSpPr/>
          <p:nvPr/>
        </p:nvSpPr>
        <p:spPr>
          <a:xfrm>
            <a:off x="0" y="6553200"/>
            <a:ext cx="12192000" cy="304800"/>
          </a:xfrm>
          <a:prstGeom prst="rect">
            <a:avLst/>
          </a:prstGeom>
          <a:solidFill>
            <a:srgbClr val="264E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DO"/>
          </a:p>
        </p:txBody>
      </p:sp>
    </p:spTree>
    <p:extLst>
      <p:ext uri="{BB962C8B-B14F-4D97-AF65-F5344CB8AC3E}">
        <p14:creationId xmlns:p14="http://schemas.microsoft.com/office/powerpoint/2010/main" val="28560974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04F6B159-9D74-FB12-8BFE-A2EC638076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" y="0"/>
            <a:ext cx="6095458" cy="34290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0ABB7A5A-BF1B-8028-3D18-9918004B47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031" y="0"/>
            <a:ext cx="6095458" cy="3429545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6D1A2EED-9407-75F7-E952-4C9A1D87AD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9544"/>
            <a:ext cx="6095031" cy="3428455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489EF128-FD40-ED36-157D-BB20223DE0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031" y="3428454"/>
            <a:ext cx="6096630" cy="3429545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66049CE4-A0A0-BBA4-4A2E-791D9CC6CB39}"/>
              </a:ext>
            </a:extLst>
          </p:cNvPr>
          <p:cNvSpPr txBox="1"/>
          <p:nvPr/>
        </p:nvSpPr>
        <p:spPr>
          <a:xfrm>
            <a:off x="4596758" y="1483667"/>
            <a:ext cx="1234633" cy="461665"/>
          </a:xfrm>
          <a:prstGeom prst="rect">
            <a:avLst/>
          </a:prstGeom>
          <a:solidFill>
            <a:srgbClr val="264E73"/>
          </a:solidFill>
          <a:ln w="28575">
            <a:solidFill>
              <a:srgbClr val="25305F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s-PY" sz="2400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Pensar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A324308A-15B5-CF98-7C00-77BE4FABD97F}"/>
              </a:ext>
            </a:extLst>
          </p:cNvPr>
          <p:cNvSpPr txBox="1"/>
          <p:nvPr/>
        </p:nvSpPr>
        <p:spPr>
          <a:xfrm>
            <a:off x="6568361" y="350606"/>
            <a:ext cx="1056700" cy="461665"/>
          </a:xfrm>
          <a:prstGeom prst="rect">
            <a:avLst/>
          </a:prstGeom>
          <a:solidFill>
            <a:srgbClr val="264E73"/>
          </a:solidFill>
          <a:ln w="28575">
            <a:solidFill>
              <a:srgbClr val="25305F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s-PY" sz="2400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Sentir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2A1454B4-6D98-11F2-7CFD-E0E71767C7BC}"/>
              </a:ext>
            </a:extLst>
          </p:cNvPr>
          <p:cNvSpPr txBox="1"/>
          <p:nvPr/>
        </p:nvSpPr>
        <p:spPr>
          <a:xfrm>
            <a:off x="4522689" y="3821148"/>
            <a:ext cx="1099981" cy="461665"/>
          </a:xfrm>
          <a:prstGeom prst="rect">
            <a:avLst/>
          </a:prstGeom>
          <a:solidFill>
            <a:srgbClr val="264E73"/>
          </a:solidFill>
          <a:ln w="28575">
            <a:solidFill>
              <a:srgbClr val="25305F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s-PY" sz="2400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Hacer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57D7FBF7-6207-8BE1-CA9D-8C1C55E73F3B}"/>
              </a:ext>
            </a:extLst>
          </p:cNvPr>
          <p:cNvSpPr txBox="1"/>
          <p:nvPr/>
        </p:nvSpPr>
        <p:spPr>
          <a:xfrm>
            <a:off x="10199067" y="3835609"/>
            <a:ext cx="1542859" cy="461665"/>
          </a:xfrm>
          <a:prstGeom prst="rect">
            <a:avLst/>
          </a:prstGeom>
          <a:solidFill>
            <a:srgbClr val="264E73"/>
          </a:solidFill>
          <a:ln w="28575">
            <a:solidFill>
              <a:srgbClr val="25305F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s-PY" sz="2400" dirty="0">
                <a:solidFill>
                  <a:schemeClr val="bg1"/>
                </a:solidFill>
              </a:rPr>
              <a:t>Resultados</a:t>
            </a:r>
          </a:p>
        </p:txBody>
      </p:sp>
    </p:spTree>
    <p:extLst>
      <p:ext uri="{BB962C8B-B14F-4D97-AF65-F5344CB8AC3E}">
        <p14:creationId xmlns:p14="http://schemas.microsoft.com/office/powerpoint/2010/main" val="14036265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50A70BAF-DF8C-CF7D-C79D-4B8E01F31A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D70F1545-7BD5-FBF5-E668-761F1B285E0D}"/>
              </a:ext>
            </a:extLst>
          </p:cNvPr>
          <p:cNvSpPr txBox="1"/>
          <p:nvPr/>
        </p:nvSpPr>
        <p:spPr>
          <a:xfrm>
            <a:off x="1976923" y="5018492"/>
            <a:ext cx="8238153" cy="861774"/>
          </a:xfrm>
          <a:prstGeom prst="rect">
            <a:avLst/>
          </a:prstGeom>
          <a:solidFill>
            <a:srgbClr val="264E73"/>
          </a:solidFill>
          <a:ln w="28575">
            <a:solidFill>
              <a:srgbClr val="25305F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s-PY" sz="5000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Redefinición del currículo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DAE428A2-A8D4-0BF9-AA43-CEED62ABE0A0}"/>
              </a:ext>
            </a:extLst>
          </p:cNvPr>
          <p:cNvSpPr/>
          <p:nvPr/>
        </p:nvSpPr>
        <p:spPr>
          <a:xfrm>
            <a:off x="0" y="6391835"/>
            <a:ext cx="12192000" cy="304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DO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E94EF41A-7A23-8368-02C5-832AF0FCADAC}"/>
              </a:ext>
            </a:extLst>
          </p:cNvPr>
          <p:cNvSpPr/>
          <p:nvPr/>
        </p:nvSpPr>
        <p:spPr>
          <a:xfrm>
            <a:off x="0" y="6553200"/>
            <a:ext cx="12192000" cy="304800"/>
          </a:xfrm>
          <a:prstGeom prst="rect">
            <a:avLst/>
          </a:prstGeom>
          <a:solidFill>
            <a:srgbClr val="264E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DO"/>
          </a:p>
        </p:txBody>
      </p:sp>
    </p:spTree>
    <p:extLst>
      <p:ext uri="{BB962C8B-B14F-4D97-AF65-F5344CB8AC3E}">
        <p14:creationId xmlns:p14="http://schemas.microsoft.com/office/powerpoint/2010/main" val="39307116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0CE76052-FDA5-9CA2-18EE-840E5A1586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D70F1545-7BD5-FBF5-E668-761F1B285E0D}"/>
              </a:ext>
            </a:extLst>
          </p:cNvPr>
          <p:cNvSpPr txBox="1"/>
          <p:nvPr/>
        </p:nvSpPr>
        <p:spPr>
          <a:xfrm>
            <a:off x="2350423" y="4607493"/>
            <a:ext cx="7491153" cy="1446550"/>
          </a:xfrm>
          <a:prstGeom prst="rect">
            <a:avLst/>
          </a:prstGeom>
          <a:solidFill>
            <a:srgbClr val="264E73"/>
          </a:solidFill>
          <a:ln w="28575">
            <a:solidFill>
              <a:srgbClr val="25305F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s-PY" sz="4400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Desafíos de la educación</a:t>
            </a:r>
          </a:p>
          <a:p>
            <a:pPr algn="ctr"/>
            <a:r>
              <a:rPr lang="es-PY" sz="4400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y habilidades parentales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DAE428A2-A8D4-0BF9-AA43-CEED62ABE0A0}"/>
              </a:ext>
            </a:extLst>
          </p:cNvPr>
          <p:cNvSpPr/>
          <p:nvPr/>
        </p:nvSpPr>
        <p:spPr>
          <a:xfrm>
            <a:off x="0" y="6391835"/>
            <a:ext cx="12192000" cy="304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DO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E94EF41A-7A23-8368-02C5-832AF0FCADAC}"/>
              </a:ext>
            </a:extLst>
          </p:cNvPr>
          <p:cNvSpPr/>
          <p:nvPr/>
        </p:nvSpPr>
        <p:spPr>
          <a:xfrm>
            <a:off x="0" y="6553200"/>
            <a:ext cx="12192000" cy="304800"/>
          </a:xfrm>
          <a:prstGeom prst="rect">
            <a:avLst/>
          </a:prstGeom>
          <a:solidFill>
            <a:srgbClr val="264E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DO"/>
          </a:p>
        </p:txBody>
      </p:sp>
    </p:spTree>
    <p:extLst>
      <p:ext uri="{BB962C8B-B14F-4D97-AF65-F5344CB8AC3E}">
        <p14:creationId xmlns:p14="http://schemas.microsoft.com/office/powerpoint/2010/main" val="368087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F0545B08-B918-746A-E72E-5A5600770B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8"/>
            <a:ext cx="12192000" cy="6857503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D70F1545-7BD5-FBF5-E668-761F1B285E0D}"/>
              </a:ext>
            </a:extLst>
          </p:cNvPr>
          <p:cNvSpPr txBox="1"/>
          <p:nvPr/>
        </p:nvSpPr>
        <p:spPr>
          <a:xfrm>
            <a:off x="2734342" y="4526935"/>
            <a:ext cx="6723315" cy="1446550"/>
          </a:xfrm>
          <a:prstGeom prst="rect">
            <a:avLst/>
          </a:prstGeom>
          <a:solidFill>
            <a:srgbClr val="264E73"/>
          </a:solidFill>
          <a:ln w="28575">
            <a:solidFill>
              <a:srgbClr val="25305F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s-PY" sz="4400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Cambio en el</a:t>
            </a:r>
          </a:p>
          <a:p>
            <a:pPr algn="ctr"/>
            <a:r>
              <a:rPr lang="es-PY" sz="4400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concepto de autoridad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DAE428A2-A8D4-0BF9-AA43-CEED62ABE0A0}"/>
              </a:ext>
            </a:extLst>
          </p:cNvPr>
          <p:cNvSpPr/>
          <p:nvPr/>
        </p:nvSpPr>
        <p:spPr>
          <a:xfrm>
            <a:off x="0" y="6391835"/>
            <a:ext cx="12192000" cy="304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DO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E94EF41A-7A23-8368-02C5-832AF0FCADAC}"/>
              </a:ext>
            </a:extLst>
          </p:cNvPr>
          <p:cNvSpPr/>
          <p:nvPr/>
        </p:nvSpPr>
        <p:spPr>
          <a:xfrm>
            <a:off x="0" y="6553200"/>
            <a:ext cx="12192000" cy="304800"/>
          </a:xfrm>
          <a:prstGeom prst="rect">
            <a:avLst/>
          </a:prstGeom>
          <a:solidFill>
            <a:srgbClr val="264E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DO"/>
          </a:p>
        </p:txBody>
      </p:sp>
    </p:spTree>
    <p:extLst>
      <p:ext uri="{BB962C8B-B14F-4D97-AF65-F5344CB8AC3E}">
        <p14:creationId xmlns:p14="http://schemas.microsoft.com/office/powerpoint/2010/main" val="33832322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0B5C85C4-7F00-F8B0-DEE4-70FAA337D9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6"/>
            <a:ext cx="12192000" cy="6857627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D70F1545-7BD5-FBF5-E668-761F1B285E0D}"/>
              </a:ext>
            </a:extLst>
          </p:cNvPr>
          <p:cNvSpPr txBox="1"/>
          <p:nvPr/>
        </p:nvSpPr>
        <p:spPr>
          <a:xfrm>
            <a:off x="6287704" y="436610"/>
            <a:ext cx="5429692" cy="1754326"/>
          </a:xfrm>
          <a:prstGeom prst="rect">
            <a:avLst/>
          </a:prstGeom>
          <a:solidFill>
            <a:srgbClr val="264E73"/>
          </a:solidFill>
          <a:ln w="28575">
            <a:solidFill>
              <a:srgbClr val="25305F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s-PY" sz="5400" kern="100" dirty="0">
                <a:solidFill>
                  <a:schemeClr val="bg1"/>
                </a:solidFill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Administración</a:t>
            </a:r>
          </a:p>
          <a:p>
            <a:pPr algn="ctr"/>
            <a:r>
              <a:rPr lang="es-PY" sz="5400" kern="100" dirty="0">
                <a:solidFill>
                  <a:schemeClr val="bg1"/>
                </a:solidFill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de los límites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DAE428A2-A8D4-0BF9-AA43-CEED62ABE0A0}"/>
              </a:ext>
            </a:extLst>
          </p:cNvPr>
          <p:cNvSpPr/>
          <p:nvPr/>
        </p:nvSpPr>
        <p:spPr>
          <a:xfrm>
            <a:off x="0" y="6391835"/>
            <a:ext cx="12192000" cy="304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DO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E94EF41A-7A23-8368-02C5-832AF0FCADAC}"/>
              </a:ext>
            </a:extLst>
          </p:cNvPr>
          <p:cNvSpPr/>
          <p:nvPr/>
        </p:nvSpPr>
        <p:spPr>
          <a:xfrm>
            <a:off x="0" y="6553200"/>
            <a:ext cx="12192000" cy="304800"/>
          </a:xfrm>
          <a:prstGeom prst="rect">
            <a:avLst/>
          </a:prstGeom>
          <a:solidFill>
            <a:srgbClr val="264E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DO"/>
          </a:p>
        </p:txBody>
      </p:sp>
    </p:spTree>
    <p:extLst>
      <p:ext uri="{BB962C8B-B14F-4D97-AF65-F5344CB8AC3E}">
        <p14:creationId xmlns:p14="http://schemas.microsoft.com/office/powerpoint/2010/main" val="13928784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2589D1D6-F99C-1716-6841-6C514F1DC6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3" y="-32664"/>
            <a:ext cx="12239996" cy="6890664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D70F1545-7BD5-FBF5-E668-761F1B285E0D}"/>
              </a:ext>
            </a:extLst>
          </p:cNvPr>
          <p:cNvSpPr txBox="1"/>
          <p:nvPr/>
        </p:nvSpPr>
        <p:spPr>
          <a:xfrm>
            <a:off x="564506" y="503804"/>
            <a:ext cx="4204997" cy="1631216"/>
          </a:xfrm>
          <a:prstGeom prst="rect">
            <a:avLst/>
          </a:prstGeom>
          <a:solidFill>
            <a:srgbClr val="264E73"/>
          </a:solidFill>
          <a:ln w="28575">
            <a:solidFill>
              <a:srgbClr val="25305F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s-PY" sz="5000" kern="100" dirty="0">
                <a:solidFill>
                  <a:schemeClr val="bg1"/>
                </a:solidFill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Expresión de</a:t>
            </a:r>
          </a:p>
          <a:p>
            <a:pPr algn="ctr"/>
            <a:r>
              <a:rPr lang="es-PY" sz="5000" kern="100" dirty="0">
                <a:solidFill>
                  <a:schemeClr val="bg1"/>
                </a:solidFill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emociones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DAE428A2-A8D4-0BF9-AA43-CEED62ABE0A0}"/>
              </a:ext>
            </a:extLst>
          </p:cNvPr>
          <p:cNvSpPr/>
          <p:nvPr/>
        </p:nvSpPr>
        <p:spPr>
          <a:xfrm>
            <a:off x="0" y="6391835"/>
            <a:ext cx="12192000" cy="304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DO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E94EF41A-7A23-8368-02C5-832AF0FCADAC}"/>
              </a:ext>
            </a:extLst>
          </p:cNvPr>
          <p:cNvSpPr/>
          <p:nvPr/>
        </p:nvSpPr>
        <p:spPr>
          <a:xfrm>
            <a:off x="0" y="6553200"/>
            <a:ext cx="12192000" cy="304800"/>
          </a:xfrm>
          <a:prstGeom prst="rect">
            <a:avLst/>
          </a:prstGeom>
          <a:solidFill>
            <a:srgbClr val="264E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DO"/>
          </a:p>
        </p:txBody>
      </p:sp>
    </p:spTree>
    <p:extLst>
      <p:ext uri="{BB962C8B-B14F-4D97-AF65-F5344CB8AC3E}">
        <p14:creationId xmlns:p14="http://schemas.microsoft.com/office/powerpoint/2010/main" val="33899152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76626677-CA15-DB81-7467-345FBAF70B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" y="0"/>
            <a:ext cx="12190129" cy="685800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D70F1545-7BD5-FBF5-E668-761F1B285E0D}"/>
              </a:ext>
            </a:extLst>
          </p:cNvPr>
          <p:cNvSpPr txBox="1"/>
          <p:nvPr/>
        </p:nvSpPr>
        <p:spPr>
          <a:xfrm>
            <a:off x="2243023" y="5307140"/>
            <a:ext cx="7705957" cy="923330"/>
          </a:xfrm>
          <a:prstGeom prst="rect">
            <a:avLst/>
          </a:prstGeom>
          <a:solidFill>
            <a:srgbClr val="264E73"/>
          </a:solidFill>
          <a:ln w="28575">
            <a:solidFill>
              <a:srgbClr val="25305F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s-PY" sz="5400" kern="100" dirty="0">
                <a:solidFill>
                  <a:schemeClr val="bg1"/>
                </a:solidFill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Manejo de tecnología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DAE428A2-A8D4-0BF9-AA43-CEED62ABE0A0}"/>
              </a:ext>
            </a:extLst>
          </p:cNvPr>
          <p:cNvSpPr/>
          <p:nvPr/>
        </p:nvSpPr>
        <p:spPr>
          <a:xfrm>
            <a:off x="0" y="6391835"/>
            <a:ext cx="12192000" cy="304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DO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E94EF41A-7A23-8368-02C5-832AF0FCADAC}"/>
              </a:ext>
            </a:extLst>
          </p:cNvPr>
          <p:cNvSpPr/>
          <p:nvPr/>
        </p:nvSpPr>
        <p:spPr>
          <a:xfrm>
            <a:off x="0" y="6553200"/>
            <a:ext cx="12192000" cy="304800"/>
          </a:xfrm>
          <a:prstGeom prst="rect">
            <a:avLst/>
          </a:prstGeom>
          <a:solidFill>
            <a:srgbClr val="264E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DO"/>
          </a:p>
        </p:txBody>
      </p:sp>
    </p:spTree>
    <p:extLst>
      <p:ext uri="{BB962C8B-B14F-4D97-AF65-F5344CB8AC3E}">
        <p14:creationId xmlns:p14="http://schemas.microsoft.com/office/powerpoint/2010/main" val="40921325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7305731E-17DE-6BFE-EAFE-BE0843040F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" y="0"/>
            <a:ext cx="12190089" cy="685800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D70F1545-7BD5-FBF5-E668-761F1B285E0D}"/>
              </a:ext>
            </a:extLst>
          </p:cNvPr>
          <p:cNvSpPr txBox="1"/>
          <p:nvPr/>
        </p:nvSpPr>
        <p:spPr>
          <a:xfrm>
            <a:off x="3134291" y="2765031"/>
            <a:ext cx="5923416" cy="861774"/>
          </a:xfrm>
          <a:prstGeom prst="rect">
            <a:avLst/>
          </a:prstGeom>
          <a:solidFill>
            <a:srgbClr val="264E73"/>
          </a:solidFill>
          <a:ln w="28575">
            <a:solidFill>
              <a:srgbClr val="25305F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s-PY" sz="5000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Manejo del dinero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DAE428A2-A8D4-0BF9-AA43-CEED62ABE0A0}"/>
              </a:ext>
            </a:extLst>
          </p:cNvPr>
          <p:cNvSpPr/>
          <p:nvPr/>
        </p:nvSpPr>
        <p:spPr>
          <a:xfrm>
            <a:off x="0" y="6391835"/>
            <a:ext cx="12192000" cy="304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DO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E94EF41A-7A23-8368-02C5-832AF0FCADAC}"/>
              </a:ext>
            </a:extLst>
          </p:cNvPr>
          <p:cNvSpPr/>
          <p:nvPr/>
        </p:nvSpPr>
        <p:spPr>
          <a:xfrm>
            <a:off x="0" y="6553200"/>
            <a:ext cx="12192000" cy="304800"/>
          </a:xfrm>
          <a:prstGeom prst="rect">
            <a:avLst/>
          </a:prstGeom>
          <a:solidFill>
            <a:srgbClr val="264E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DO"/>
          </a:p>
        </p:txBody>
      </p:sp>
    </p:spTree>
    <p:extLst>
      <p:ext uri="{BB962C8B-B14F-4D97-AF65-F5344CB8AC3E}">
        <p14:creationId xmlns:p14="http://schemas.microsoft.com/office/powerpoint/2010/main" val="22384107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7185FF74-AFDE-1B33-F3D7-7E95135C0C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D70F1545-7BD5-FBF5-E668-761F1B285E0D}"/>
              </a:ext>
            </a:extLst>
          </p:cNvPr>
          <p:cNvSpPr txBox="1"/>
          <p:nvPr/>
        </p:nvSpPr>
        <p:spPr>
          <a:xfrm>
            <a:off x="843760" y="523683"/>
            <a:ext cx="10892726" cy="830997"/>
          </a:xfrm>
          <a:prstGeom prst="rect">
            <a:avLst/>
          </a:prstGeom>
          <a:solidFill>
            <a:srgbClr val="264E73"/>
          </a:solidFill>
          <a:ln w="28575">
            <a:solidFill>
              <a:srgbClr val="25305F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s-PY" sz="4800" kern="100" dirty="0">
                <a:solidFill>
                  <a:schemeClr val="bg1"/>
                </a:solidFill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Habilidades a evaluar diariamente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DAE428A2-A8D4-0BF9-AA43-CEED62ABE0A0}"/>
              </a:ext>
            </a:extLst>
          </p:cNvPr>
          <p:cNvSpPr/>
          <p:nvPr/>
        </p:nvSpPr>
        <p:spPr>
          <a:xfrm>
            <a:off x="0" y="6391835"/>
            <a:ext cx="12192000" cy="304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DO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E94EF41A-7A23-8368-02C5-832AF0FCADAC}"/>
              </a:ext>
            </a:extLst>
          </p:cNvPr>
          <p:cNvSpPr/>
          <p:nvPr/>
        </p:nvSpPr>
        <p:spPr>
          <a:xfrm>
            <a:off x="0" y="6553200"/>
            <a:ext cx="12192000" cy="304800"/>
          </a:xfrm>
          <a:prstGeom prst="rect">
            <a:avLst/>
          </a:prstGeom>
          <a:solidFill>
            <a:srgbClr val="264E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DO"/>
          </a:p>
        </p:txBody>
      </p:sp>
    </p:spTree>
    <p:extLst>
      <p:ext uri="{BB962C8B-B14F-4D97-AF65-F5344CB8AC3E}">
        <p14:creationId xmlns:p14="http://schemas.microsoft.com/office/powerpoint/2010/main" val="16866325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n 25">
            <a:extLst>
              <a:ext uri="{FF2B5EF4-FFF2-40B4-BE49-F238E27FC236}">
                <a16:creationId xmlns:a16="http://schemas.microsoft.com/office/drawing/2014/main" id="{F76FE023-55A4-1C87-1CA3-AD8645E4B5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91E338BF-4ADC-5D33-EBC5-6EB18DA7E47D}"/>
              </a:ext>
            </a:extLst>
          </p:cNvPr>
          <p:cNvSpPr txBox="1"/>
          <p:nvPr/>
        </p:nvSpPr>
        <p:spPr>
          <a:xfrm>
            <a:off x="1168810" y="1061517"/>
            <a:ext cx="1075936" cy="369332"/>
          </a:xfrm>
          <a:prstGeom prst="rect">
            <a:avLst/>
          </a:prstGeom>
          <a:solidFill>
            <a:srgbClr val="264E73"/>
          </a:solidFill>
          <a:ln w="28575">
            <a:solidFill>
              <a:srgbClr val="25305F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s-PY" kern="100" dirty="0">
                <a:solidFill>
                  <a:schemeClr val="bg1"/>
                </a:solidFill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Ternura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7BA3D57B-8327-A95B-336E-614672A39563}"/>
              </a:ext>
            </a:extLst>
          </p:cNvPr>
          <p:cNvSpPr txBox="1"/>
          <p:nvPr/>
        </p:nvSpPr>
        <p:spPr>
          <a:xfrm>
            <a:off x="1706778" y="3823996"/>
            <a:ext cx="1085554" cy="369332"/>
          </a:xfrm>
          <a:prstGeom prst="rect">
            <a:avLst/>
          </a:prstGeom>
          <a:solidFill>
            <a:srgbClr val="264E73"/>
          </a:solidFill>
          <a:ln w="28575">
            <a:solidFill>
              <a:srgbClr val="25305F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s-PY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Firmeza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89509CEE-893E-A9BA-6A64-78A36E36C79E}"/>
              </a:ext>
            </a:extLst>
          </p:cNvPr>
          <p:cNvSpPr txBox="1"/>
          <p:nvPr/>
        </p:nvSpPr>
        <p:spPr>
          <a:xfrm>
            <a:off x="5441013" y="3823996"/>
            <a:ext cx="1309974" cy="369332"/>
          </a:xfrm>
          <a:prstGeom prst="rect">
            <a:avLst/>
          </a:prstGeom>
          <a:solidFill>
            <a:srgbClr val="264E73"/>
          </a:solidFill>
          <a:ln w="28575">
            <a:solidFill>
              <a:srgbClr val="25305F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s-PY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Paciencia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B1B3286F-3FA6-9E15-B731-8D5FFD6E75E0}"/>
              </a:ext>
            </a:extLst>
          </p:cNvPr>
          <p:cNvSpPr txBox="1"/>
          <p:nvPr/>
        </p:nvSpPr>
        <p:spPr>
          <a:xfrm>
            <a:off x="8850643" y="2648446"/>
            <a:ext cx="2382382" cy="369332"/>
          </a:xfrm>
          <a:prstGeom prst="rect">
            <a:avLst/>
          </a:prstGeom>
          <a:solidFill>
            <a:srgbClr val="264E73"/>
          </a:solidFill>
          <a:ln w="28575">
            <a:solidFill>
              <a:srgbClr val="25305F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s-PY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Fuerza de voluntad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EE55B8FF-DBEC-232B-F7AE-6006A792FE8F}"/>
              </a:ext>
            </a:extLst>
          </p:cNvPr>
          <p:cNvSpPr txBox="1"/>
          <p:nvPr/>
        </p:nvSpPr>
        <p:spPr>
          <a:xfrm>
            <a:off x="2442209" y="4805237"/>
            <a:ext cx="1366080" cy="646331"/>
          </a:xfrm>
          <a:prstGeom prst="rect">
            <a:avLst/>
          </a:prstGeom>
          <a:solidFill>
            <a:srgbClr val="264E73"/>
          </a:solidFill>
          <a:ln w="28575">
            <a:solidFill>
              <a:srgbClr val="25305F"/>
            </a:solidFill>
          </a:ln>
        </p:spPr>
        <p:txBody>
          <a:bodyPr wrap="none" rtlCol="0">
            <a:spAutoFit/>
          </a:bodyPr>
          <a:lstStyle/>
          <a:p>
            <a:pPr algn="r"/>
            <a:r>
              <a:rPr lang="es-PY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Sentido</a:t>
            </a:r>
          </a:p>
          <a:p>
            <a:pPr algn="r"/>
            <a:r>
              <a:rPr lang="es-PY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del humor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95B09837-32AF-CBAC-73E6-F852B2BDF041}"/>
              </a:ext>
            </a:extLst>
          </p:cNvPr>
          <p:cNvSpPr txBox="1"/>
          <p:nvPr/>
        </p:nvSpPr>
        <p:spPr>
          <a:xfrm>
            <a:off x="4427777" y="5436614"/>
            <a:ext cx="1467068" cy="353943"/>
          </a:xfrm>
          <a:prstGeom prst="rect">
            <a:avLst/>
          </a:prstGeom>
          <a:solidFill>
            <a:srgbClr val="264E73"/>
          </a:solidFill>
          <a:ln w="28575">
            <a:solidFill>
              <a:srgbClr val="25305F"/>
            </a:solidFill>
          </a:ln>
        </p:spPr>
        <p:txBody>
          <a:bodyPr wrap="none" rtlCol="0">
            <a:spAutoFit/>
          </a:bodyPr>
          <a:lstStyle/>
          <a:p>
            <a:r>
              <a:rPr lang="es-PY" sz="1700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Creatividad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309AA1D5-E7CE-67C0-C5B7-B6D967364906}"/>
              </a:ext>
            </a:extLst>
          </p:cNvPr>
          <p:cNvSpPr txBox="1"/>
          <p:nvPr/>
        </p:nvSpPr>
        <p:spPr>
          <a:xfrm>
            <a:off x="8423469" y="4768612"/>
            <a:ext cx="3071675" cy="338554"/>
          </a:xfrm>
          <a:prstGeom prst="rect">
            <a:avLst/>
          </a:prstGeom>
          <a:solidFill>
            <a:srgbClr val="264E73"/>
          </a:solidFill>
          <a:ln w="28575">
            <a:solidFill>
              <a:srgbClr val="25305F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s-PY" sz="1600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Sentido de la trascendencia</a:t>
            </a:r>
          </a:p>
        </p:txBody>
      </p:sp>
    </p:spTree>
    <p:extLst>
      <p:ext uri="{BB962C8B-B14F-4D97-AF65-F5344CB8AC3E}">
        <p14:creationId xmlns:p14="http://schemas.microsoft.com/office/powerpoint/2010/main" val="40213125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F226FA83-1AD1-73DD-98C9-EBC5A95260FC}"/>
              </a:ext>
            </a:extLst>
          </p:cNvPr>
          <p:cNvSpPr txBox="1"/>
          <p:nvPr/>
        </p:nvSpPr>
        <p:spPr>
          <a:xfrm>
            <a:off x="1593805" y="1782395"/>
            <a:ext cx="9004389" cy="3293209"/>
          </a:xfrm>
          <a:prstGeom prst="rect">
            <a:avLst/>
          </a:prstGeom>
          <a:noFill/>
          <a:ln w="28575"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s-PY" sz="6000" kern="100" dirty="0">
                <a:solidFill>
                  <a:srgbClr val="25305F"/>
                </a:solidFill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Honestidad Emocional:</a:t>
            </a:r>
          </a:p>
          <a:p>
            <a:pPr algn="ctr"/>
            <a:r>
              <a:rPr lang="es-PY" sz="4400" kern="100" dirty="0">
                <a:solidFill>
                  <a:schemeClr val="accent1">
                    <a:lumMod val="75000"/>
                  </a:schemeClr>
                </a:solidFill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El nuevo camino de la </a:t>
            </a:r>
          </a:p>
          <a:p>
            <a:pPr algn="ctr"/>
            <a:r>
              <a:rPr lang="es-PY" sz="4400" kern="100" dirty="0">
                <a:solidFill>
                  <a:schemeClr val="accent1">
                    <a:lumMod val="75000"/>
                  </a:schemeClr>
                </a:solidFill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educación con sentido.</a:t>
            </a:r>
          </a:p>
          <a:p>
            <a:pPr algn="ctr"/>
            <a:r>
              <a:rPr lang="es-PY" sz="6000" kern="100" dirty="0">
                <a:solidFill>
                  <a:srgbClr val="25305F"/>
                </a:solidFill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¿Qué significa?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B932893C-45F9-FC95-F40F-309FCB9CF4C5}"/>
              </a:ext>
            </a:extLst>
          </p:cNvPr>
          <p:cNvSpPr/>
          <p:nvPr/>
        </p:nvSpPr>
        <p:spPr>
          <a:xfrm>
            <a:off x="0" y="6391835"/>
            <a:ext cx="12192000" cy="304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DO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C72010DB-F9EC-E054-BB64-524091D49959}"/>
              </a:ext>
            </a:extLst>
          </p:cNvPr>
          <p:cNvSpPr/>
          <p:nvPr/>
        </p:nvSpPr>
        <p:spPr>
          <a:xfrm>
            <a:off x="0" y="6553200"/>
            <a:ext cx="12192000" cy="304800"/>
          </a:xfrm>
          <a:prstGeom prst="rect">
            <a:avLst/>
          </a:prstGeom>
          <a:solidFill>
            <a:srgbClr val="264E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DO"/>
          </a:p>
        </p:txBody>
      </p:sp>
    </p:spTree>
    <p:extLst>
      <p:ext uri="{BB962C8B-B14F-4D97-AF65-F5344CB8AC3E}">
        <p14:creationId xmlns:p14="http://schemas.microsoft.com/office/powerpoint/2010/main" val="9155045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D70F1545-7BD5-FBF5-E668-761F1B285E0D}"/>
              </a:ext>
            </a:extLst>
          </p:cNvPr>
          <p:cNvSpPr txBox="1"/>
          <p:nvPr/>
        </p:nvSpPr>
        <p:spPr>
          <a:xfrm>
            <a:off x="618382" y="2459504"/>
            <a:ext cx="10955243" cy="1938992"/>
          </a:xfrm>
          <a:prstGeom prst="rect">
            <a:avLst/>
          </a:prstGeom>
          <a:noFill/>
          <a:ln w="28575"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s-MX" sz="6000" kern="100" dirty="0">
                <a:solidFill>
                  <a:srgbClr val="25305F"/>
                </a:solidFill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¿</a:t>
            </a:r>
            <a:r>
              <a:rPr lang="es-PY" sz="6000" kern="100" dirty="0">
                <a:solidFill>
                  <a:srgbClr val="25305F"/>
                </a:solidFill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Qué nos impide ser</a:t>
            </a:r>
          </a:p>
          <a:p>
            <a:pPr algn="ctr"/>
            <a:r>
              <a:rPr lang="es-PY" sz="6000" kern="100" dirty="0">
                <a:solidFill>
                  <a:srgbClr val="25305F"/>
                </a:solidFill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honestos emocionalmente?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DAE428A2-A8D4-0BF9-AA43-CEED62ABE0A0}"/>
              </a:ext>
            </a:extLst>
          </p:cNvPr>
          <p:cNvSpPr/>
          <p:nvPr/>
        </p:nvSpPr>
        <p:spPr>
          <a:xfrm>
            <a:off x="0" y="6391835"/>
            <a:ext cx="12192000" cy="304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DO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E94EF41A-7A23-8368-02C5-832AF0FCADAC}"/>
              </a:ext>
            </a:extLst>
          </p:cNvPr>
          <p:cNvSpPr/>
          <p:nvPr/>
        </p:nvSpPr>
        <p:spPr>
          <a:xfrm>
            <a:off x="0" y="6553200"/>
            <a:ext cx="12192000" cy="304800"/>
          </a:xfrm>
          <a:prstGeom prst="rect">
            <a:avLst/>
          </a:prstGeom>
          <a:solidFill>
            <a:srgbClr val="264E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DO"/>
          </a:p>
        </p:txBody>
      </p:sp>
    </p:spTree>
    <p:extLst>
      <p:ext uri="{BB962C8B-B14F-4D97-AF65-F5344CB8AC3E}">
        <p14:creationId xmlns:p14="http://schemas.microsoft.com/office/powerpoint/2010/main" val="3278235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F226FA83-1AD1-73DD-98C9-EBC5A95260FC}"/>
              </a:ext>
            </a:extLst>
          </p:cNvPr>
          <p:cNvSpPr txBox="1"/>
          <p:nvPr/>
        </p:nvSpPr>
        <p:spPr>
          <a:xfrm>
            <a:off x="3358025" y="2024878"/>
            <a:ext cx="5475950" cy="1323439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PY" sz="8000" kern="100" dirty="0">
                <a:solidFill>
                  <a:srgbClr val="25305F"/>
                </a:solidFill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Gracias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B932893C-45F9-FC95-F40F-309FCB9CF4C5}"/>
              </a:ext>
            </a:extLst>
          </p:cNvPr>
          <p:cNvSpPr/>
          <p:nvPr/>
        </p:nvSpPr>
        <p:spPr>
          <a:xfrm>
            <a:off x="0" y="6391835"/>
            <a:ext cx="12192000" cy="304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DO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C72010DB-F9EC-E054-BB64-524091D49959}"/>
              </a:ext>
            </a:extLst>
          </p:cNvPr>
          <p:cNvSpPr/>
          <p:nvPr/>
        </p:nvSpPr>
        <p:spPr>
          <a:xfrm>
            <a:off x="0" y="6553200"/>
            <a:ext cx="12192000" cy="304800"/>
          </a:xfrm>
          <a:prstGeom prst="rect">
            <a:avLst/>
          </a:prstGeom>
          <a:solidFill>
            <a:srgbClr val="264E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DO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49F53F59-4293-78C0-A743-0092BB90C8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3938" y="3429000"/>
            <a:ext cx="6124124" cy="1200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430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0298FD07-A21F-5690-0065-F3DE33A7FF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D70F1545-7BD5-FBF5-E668-761F1B285E0D}"/>
              </a:ext>
            </a:extLst>
          </p:cNvPr>
          <p:cNvSpPr txBox="1"/>
          <p:nvPr/>
        </p:nvSpPr>
        <p:spPr>
          <a:xfrm>
            <a:off x="537382" y="525837"/>
            <a:ext cx="2927404" cy="1015663"/>
          </a:xfrm>
          <a:prstGeom prst="rect">
            <a:avLst/>
          </a:prstGeom>
          <a:solidFill>
            <a:srgbClr val="264E73"/>
          </a:solidFill>
          <a:ln w="28575">
            <a:solidFill>
              <a:srgbClr val="25305F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s-MX" sz="6000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M</a:t>
            </a:r>
            <a:r>
              <a:rPr lang="es-PY" sz="6000" kern="1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iedos</a:t>
            </a:r>
            <a:endParaRPr lang="es-PY" sz="6000" kern="1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oppins" panose="00000500000000000000" pitchFamily="2" charset="0"/>
              <a:ea typeface="Calibri" panose="020F0502020204030204" pitchFamily="34" charset="0"/>
              <a:cs typeface="Poppins" panose="00000500000000000000" pitchFamily="2" charset="0"/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DAE428A2-A8D4-0BF9-AA43-CEED62ABE0A0}"/>
              </a:ext>
            </a:extLst>
          </p:cNvPr>
          <p:cNvSpPr/>
          <p:nvPr/>
        </p:nvSpPr>
        <p:spPr>
          <a:xfrm>
            <a:off x="0" y="6391835"/>
            <a:ext cx="12192000" cy="304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DO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E94EF41A-7A23-8368-02C5-832AF0FCADAC}"/>
              </a:ext>
            </a:extLst>
          </p:cNvPr>
          <p:cNvSpPr/>
          <p:nvPr/>
        </p:nvSpPr>
        <p:spPr>
          <a:xfrm>
            <a:off x="0" y="6553200"/>
            <a:ext cx="12192000" cy="304800"/>
          </a:xfrm>
          <a:prstGeom prst="rect">
            <a:avLst/>
          </a:prstGeom>
          <a:solidFill>
            <a:srgbClr val="264E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DO"/>
          </a:p>
        </p:txBody>
      </p:sp>
    </p:spTree>
    <p:extLst>
      <p:ext uri="{BB962C8B-B14F-4D97-AF65-F5344CB8AC3E}">
        <p14:creationId xmlns:p14="http://schemas.microsoft.com/office/powerpoint/2010/main" val="2422682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23BC34C8-496B-6587-C7B5-FB4D03C6DA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9"/>
            <a:ext cx="12192000" cy="6857301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D70F1545-7BD5-FBF5-E668-761F1B285E0D}"/>
              </a:ext>
            </a:extLst>
          </p:cNvPr>
          <p:cNvSpPr txBox="1"/>
          <p:nvPr/>
        </p:nvSpPr>
        <p:spPr>
          <a:xfrm>
            <a:off x="7519173" y="664986"/>
            <a:ext cx="4091185" cy="1015663"/>
          </a:xfrm>
          <a:prstGeom prst="rect">
            <a:avLst/>
          </a:prstGeom>
          <a:solidFill>
            <a:srgbClr val="264E73"/>
          </a:solidFill>
          <a:ln w="28575">
            <a:solidFill>
              <a:srgbClr val="25305F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s-PY" sz="6000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Creencias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DAE428A2-A8D4-0BF9-AA43-CEED62ABE0A0}"/>
              </a:ext>
            </a:extLst>
          </p:cNvPr>
          <p:cNvSpPr/>
          <p:nvPr/>
        </p:nvSpPr>
        <p:spPr>
          <a:xfrm>
            <a:off x="0" y="6391835"/>
            <a:ext cx="12192000" cy="304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DO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E94EF41A-7A23-8368-02C5-832AF0FCADAC}"/>
              </a:ext>
            </a:extLst>
          </p:cNvPr>
          <p:cNvSpPr/>
          <p:nvPr/>
        </p:nvSpPr>
        <p:spPr>
          <a:xfrm>
            <a:off x="0" y="6553200"/>
            <a:ext cx="12192000" cy="304800"/>
          </a:xfrm>
          <a:prstGeom prst="rect">
            <a:avLst/>
          </a:prstGeom>
          <a:solidFill>
            <a:srgbClr val="264E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DO"/>
          </a:p>
        </p:txBody>
      </p:sp>
    </p:spTree>
    <p:extLst>
      <p:ext uri="{BB962C8B-B14F-4D97-AF65-F5344CB8AC3E}">
        <p14:creationId xmlns:p14="http://schemas.microsoft.com/office/powerpoint/2010/main" val="35350408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02E41587-A28C-229B-A0F8-B2F123395D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D70F1545-7BD5-FBF5-E668-761F1B285E0D}"/>
              </a:ext>
            </a:extLst>
          </p:cNvPr>
          <p:cNvSpPr txBox="1"/>
          <p:nvPr/>
        </p:nvSpPr>
        <p:spPr>
          <a:xfrm>
            <a:off x="715070" y="674925"/>
            <a:ext cx="5434501" cy="1015663"/>
          </a:xfrm>
          <a:prstGeom prst="rect">
            <a:avLst/>
          </a:prstGeom>
          <a:solidFill>
            <a:srgbClr val="264E73"/>
          </a:solidFill>
          <a:ln w="28575">
            <a:solidFill>
              <a:srgbClr val="25305F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s-PY" sz="6000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Presión social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DAE428A2-A8D4-0BF9-AA43-CEED62ABE0A0}"/>
              </a:ext>
            </a:extLst>
          </p:cNvPr>
          <p:cNvSpPr/>
          <p:nvPr/>
        </p:nvSpPr>
        <p:spPr>
          <a:xfrm>
            <a:off x="0" y="6391835"/>
            <a:ext cx="12192000" cy="304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DO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E94EF41A-7A23-8368-02C5-832AF0FCADAC}"/>
              </a:ext>
            </a:extLst>
          </p:cNvPr>
          <p:cNvSpPr/>
          <p:nvPr/>
        </p:nvSpPr>
        <p:spPr>
          <a:xfrm>
            <a:off x="0" y="6553200"/>
            <a:ext cx="12192000" cy="304800"/>
          </a:xfrm>
          <a:prstGeom prst="rect">
            <a:avLst/>
          </a:prstGeom>
          <a:solidFill>
            <a:srgbClr val="264E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DO"/>
          </a:p>
        </p:txBody>
      </p:sp>
    </p:spTree>
    <p:extLst>
      <p:ext uri="{BB962C8B-B14F-4D97-AF65-F5344CB8AC3E}">
        <p14:creationId xmlns:p14="http://schemas.microsoft.com/office/powerpoint/2010/main" val="31755724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A5FA8BC5-12BB-5E6D-983F-8C76170140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" y="0"/>
            <a:ext cx="12191531" cy="685800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D70F1545-7BD5-FBF5-E668-761F1B285E0D}"/>
              </a:ext>
            </a:extLst>
          </p:cNvPr>
          <p:cNvSpPr txBox="1"/>
          <p:nvPr/>
        </p:nvSpPr>
        <p:spPr>
          <a:xfrm>
            <a:off x="1895971" y="5027133"/>
            <a:ext cx="8400056" cy="1015663"/>
          </a:xfrm>
          <a:prstGeom prst="rect">
            <a:avLst/>
          </a:prstGeom>
          <a:solidFill>
            <a:srgbClr val="264E73"/>
          </a:solidFill>
          <a:ln w="28575">
            <a:solidFill>
              <a:srgbClr val="25305F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s-PY" sz="6000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No sé cómo se hace?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DAE428A2-A8D4-0BF9-AA43-CEED62ABE0A0}"/>
              </a:ext>
            </a:extLst>
          </p:cNvPr>
          <p:cNvSpPr/>
          <p:nvPr/>
        </p:nvSpPr>
        <p:spPr>
          <a:xfrm>
            <a:off x="0" y="6391835"/>
            <a:ext cx="12192000" cy="304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DO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E94EF41A-7A23-8368-02C5-832AF0FCADAC}"/>
              </a:ext>
            </a:extLst>
          </p:cNvPr>
          <p:cNvSpPr/>
          <p:nvPr/>
        </p:nvSpPr>
        <p:spPr>
          <a:xfrm>
            <a:off x="0" y="6553200"/>
            <a:ext cx="12192000" cy="304800"/>
          </a:xfrm>
          <a:prstGeom prst="rect">
            <a:avLst/>
          </a:prstGeom>
          <a:solidFill>
            <a:srgbClr val="264E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DO"/>
          </a:p>
        </p:txBody>
      </p:sp>
    </p:spTree>
    <p:extLst>
      <p:ext uri="{BB962C8B-B14F-4D97-AF65-F5344CB8AC3E}">
        <p14:creationId xmlns:p14="http://schemas.microsoft.com/office/powerpoint/2010/main" val="9371141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>
            <a:extLst>
              <a:ext uri="{FF2B5EF4-FFF2-40B4-BE49-F238E27FC236}">
                <a16:creationId xmlns:a16="http://schemas.microsoft.com/office/drawing/2014/main" id="{CCED23F9-2388-AFCA-EAC3-22F1BEB449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D70F1545-7BD5-FBF5-E668-761F1B285E0D}"/>
              </a:ext>
            </a:extLst>
          </p:cNvPr>
          <p:cNvSpPr txBox="1"/>
          <p:nvPr/>
        </p:nvSpPr>
        <p:spPr>
          <a:xfrm>
            <a:off x="1880935" y="216157"/>
            <a:ext cx="8430129" cy="830997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PY" sz="4800" kern="1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Áreas del diálogo interno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DAE428A2-A8D4-0BF9-AA43-CEED62ABE0A0}"/>
              </a:ext>
            </a:extLst>
          </p:cNvPr>
          <p:cNvSpPr/>
          <p:nvPr/>
        </p:nvSpPr>
        <p:spPr>
          <a:xfrm>
            <a:off x="0" y="6391835"/>
            <a:ext cx="12192000" cy="304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DO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E94EF41A-7A23-8368-02C5-832AF0FCADAC}"/>
              </a:ext>
            </a:extLst>
          </p:cNvPr>
          <p:cNvSpPr/>
          <p:nvPr/>
        </p:nvSpPr>
        <p:spPr>
          <a:xfrm>
            <a:off x="0" y="6553200"/>
            <a:ext cx="12192000" cy="304800"/>
          </a:xfrm>
          <a:prstGeom prst="rect">
            <a:avLst/>
          </a:prstGeom>
          <a:solidFill>
            <a:srgbClr val="264E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DO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D0E28862-83E9-7093-A561-EC0784A3C470}"/>
              </a:ext>
            </a:extLst>
          </p:cNvPr>
          <p:cNvSpPr txBox="1"/>
          <p:nvPr/>
        </p:nvSpPr>
        <p:spPr>
          <a:xfrm>
            <a:off x="6604653" y="1643041"/>
            <a:ext cx="1818126" cy="369332"/>
          </a:xfrm>
          <a:prstGeom prst="rect">
            <a:avLst/>
          </a:prstGeom>
          <a:solidFill>
            <a:srgbClr val="264E73"/>
          </a:solidFill>
          <a:ln w="28575">
            <a:solidFill>
              <a:srgbClr val="25305F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s-PY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Pensamientos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5C7A117E-0B5D-578D-C598-F2ADBE241DC5}"/>
              </a:ext>
            </a:extLst>
          </p:cNvPr>
          <p:cNvSpPr txBox="1"/>
          <p:nvPr/>
        </p:nvSpPr>
        <p:spPr>
          <a:xfrm>
            <a:off x="2495718" y="4147858"/>
            <a:ext cx="1441421" cy="369332"/>
          </a:xfrm>
          <a:prstGeom prst="rect">
            <a:avLst/>
          </a:prstGeom>
          <a:solidFill>
            <a:srgbClr val="264E73"/>
          </a:solidFill>
          <a:ln w="28575">
            <a:solidFill>
              <a:srgbClr val="25305F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s-MX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Emociones</a:t>
            </a:r>
            <a:endParaRPr lang="es-PY" kern="1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oppins" panose="00000500000000000000" pitchFamily="2" charset="0"/>
              <a:ea typeface="Calibri" panose="020F0502020204030204" pitchFamily="34" charset="0"/>
              <a:cs typeface="Poppins" panose="00000500000000000000" pitchFamily="2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1C923ED9-95E9-540B-3562-6FD9C83EC2F3}"/>
              </a:ext>
            </a:extLst>
          </p:cNvPr>
          <p:cNvSpPr txBox="1"/>
          <p:nvPr/>
        </p:nvSpPr>
        <p:spPr>
          <a:xfrm>
            <a:off x="7991968" y="4147858"/>
            <a:ext cx="1704314" cy="369332"/>
          </a:xfrm>
          <a:prstGeom prst="rect">
            <a:avLst/>
          </a:prstGeom>
          <a:solidFill>
            <a:srgbClr val="264E73"/>
          </a:solidFill>
          <a:ln w="28575">
            <a:solidFill>
              <a:srgbClr val="25305F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s-MX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E</a:t>
            </a:r>
            <a:r>
              <a:rPr lang="es-PY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l “qué dirán”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29691FCA-5D1C-B945-B5D7-A5A2FE3F92D2}"/>
              </a:ext>
            </a:extLst>
          </p:cNvPr>
          <p:cNvSpPr txBox="1"/>
          <p:nvPr/>
        </p:nvSpPr>
        <p:spPr>
          <a:xfrm>
            <a:off x="760759" y="1643041"/>
            <a:ext cx="1697902" cy="369332"/>
          </a:xfrm>
          <a:prstGeom prst="rect">
            <a:avLst/>
          </a:prstGeom>
          <a:solidFill>
            <a:srgbClr val="264E73"/>
          </a:solidFill>
          <a:ln w="28575">
            <a:solidFill>
              <a:srgbClr val="25305F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s-PY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Cuerpo físico</a:t>
            </a:r>
          </a:p>
        </p:txBody>
      </p:sp>
    </p:spTree>
    <p:extLst>
      <p:ext uri="{BB962C8B-B14F-4D97-AF65-F5344CB8AC3E}">
        <p14:creationId xmlns:p14="http://schemas.microsoft.com/office/powerpoint/2010/main" val="37299477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F226FA83-1AD1-73DD-98C9-EBC5A95260FC}"/>
              </a:ext>
            </a:extLst>
          </p:cNvPr>
          <p:cNvSpPr txBox="1"/>
          <p:nvPr/>
        </p:nvSpPr>
        <p:spPr>
          <a:xfrm>
            <a:off x="1451941" y="2459504"/>
            <a:ext cx="9288120" cy="1938992"/>
          </a:xfrm>
          <a:prstGeom prst="rect">
            <a:avLst/>
          </a:prstGeom>
          <a:noFill/>
          <a:ln w="28575"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s-PY" sz="6000" kern="100" dirty="0">
                <a:solidFill>
                  <a:srgbClr val="25305F"/>
                </a:solidFill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¿Cómo logro la</a:t>
            </a:r>
          </a:p>
          <a:p>
            <a:pPr algn="ctr"/>
            <a:r>
              <a:rPr lang="es-PY" sz="6000" kern="100" dirty="0">
                <a:solidFill>
                  <a:srgbClr val="25305F"/>
                </a:solidFill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honestidad emocional?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B932893C-45F9-FC95-F40F-309FCB9CF4C5}"/>
              </a:ext>
            </a:extLst>
          </p:cNvPr>
          <p:cNvSpPr/>
          <p:nvPr/>
        </p:nvSpPr>
        <p:spPr>
          <a:xfrm>
            <a:off x="0" y="6391835"/>
            <a:ext cx="12192000" cy="304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DO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C72010DB-F9EC-E054-BB64-524091D49959}"/>
              </a:ext>
            </a:extLst>
          </p:cNvPr>
          <p:cNvSpPr/>
          <p:nvPr/>
        </p:nvSpPr>
        <p:spPr>
          <a:xfrm>
            <a:off x="0" y="6553200"/>
            <a:ext cx="12192000" cy="304800"/>
          </a:xfrm>
          <a:prstGeom prst="rect">
            <a:avLst/>
          </a:prstGeom>
          <a:solidFill>
            <a:srgbClr val="264E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DO"/>
          </a:p>
        </p:txBody>
      </p:sp>
    </p:spTree>
    <p:extLst>
      <p:ext uri="{BB962C8B-B14F-4D97-AF65-F5344CB8AC3E}">
        <p14:creationId xmlns:p14="http://schemas.microsoft.com/office/powerpoint/2010/main" val="332743820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899</TotalTime>
  <Words>143</Words>
  <Application>Microsoft Office PowerPoint</Application>
  <PresentationFormat>Panorámica</PresentationFormat>
  <Paragraphs>57</Paragraphs>
  <Slides>30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30</vt:i4>
      </vt:variant>
    </vt:vector>
  </HeadingPairs>
  <TitlesOfParts>
    <vt:vector size="35" baseType="lpstr">
      <vt:lpstr>Arial</vt:lpstr>
      <vt:lpstr>Calibri</vt:lpstr>
      <vt:lpstr>Calibri Light</vt:lpstr>
      <vt:lpstr>Poppins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VAMOS POR MAS</dc:creator>
  <cp:lastModifiedBy>VAMOS POR MAS</cp:lastModifiedBy>
  <cp:revision>16</cp:revision>
  <dcterms:created xsi:type="dcterms:W3CDTF">2024-08-21T15:17:26Z</dcterms:created>
  <dcterms:modified xsi:type="dcterms:W3CDTF">2024-08-26T14:57:02Z</dcterms:modified>
</cp:coreProperties>
</file>